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3" r:id="rId5"/>
    <p:sldId id="264" r:id="rId6"/>
    <p:sldId id="265" r:id="rId7"/>
    <p:sldId id="268" r:id="rId8"/>
    <p:sldId id="267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990000"/>
    <a:srgbClr val="40339D"/>
    <a:srgbClr val="FF0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0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F0C5-42D5-4B0E-AF4F-09F19AED483F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A325-B35E-4C28-A964-19C2E92B9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F0C5-42D5-4B0E-AF4F-09F19AED483F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A325-B35E-4C28-A964-19C2E92B9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F0C5-42D5-4B0E-AF4F-09F19AED483F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A325-B35E-4C28-A964-19C2E92B9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A529FBB-19AA-4A76-B4A2-3D4A8CEE34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F0C5-42D5-4B0E-AF4F-09F19AED483F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A325-B35E-4C28-A964-19C2E92B9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F0C5-42D5-4B0E-AF4F-09F19AED483F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A325-B35E-4C28-A964-19C2E92B9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F0C5-42D5-4B0E-AF4F-09F19AED483F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A325-B35E-4C28-A964-19C2E92B9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F0C5-42D5-4B0E-AF4F-09F19AED483F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A325-B35E-4C28-A964-19C2E92B9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F0C5-42D5-4B0E-AF4F-09F19AED483F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A325-B35E-4C28-A964-19C2E92B9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F0C5-42D5-4B0E-AF4F-09F19AED483F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A325-B35E-4C28-A964-19C2E92B9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F0C5-42D5-4B0E-AF4F-09F19AED483F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A325-B35E-4C28-A964-19C2E92B9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8F0C5-42D5-4B0E-AF4F-09F19AED483F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A325-B35E-4C28-A964-19C2E92B9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8F0C5-42D5-4B0E-AF4F-09F19AED483F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FA325-B35E-4C28-A964-19C2E92B9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jpeg"/><Relationship Id="rId7" Type="http://schemas.openxmlformats.org/officeDocument/2006/relationships/image" Target="../media/image12.gif"/><Relationship Id="rId2" Type="http://schemas.openxmlformats.org/officeDocument/2006/relationships/slideLayout" Target="../slideLayouts/slideLayout1.xml"/><Relationship Id="rId1" Type="http://schemas.openxmlformats.org/officeDocument/2006/relationships/audio" Target="file:///E:\ca%20nhac%20chon%20loc\Thuhien\An-Tinh-Xu-Nghe.mp3" TargetMode="External"/><Relationship Id="rId6" Type="http://schemas.openxmlformats.org/officeDocument/2006/relationships/image" Target="../media/image11.gif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icture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</p:spPr>
      </p:pic>
      <p:pic>
        <p:nvPicPr>
          <p:cNvPr id="3075" name="Picture 3" descr="Picture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81000" y="-455613"/>
            <a:ext cx="9753600" cy="7313613"/>
          </a:xfrm>
          <a:prstGeom prst="rect">
            <a:avLst/>
          </a:prstGeom>
          <a:noFill/>
        </p:spPr>
      </p:pic>
      <p:pic>
        <p:nvPicPr>
          <p:cNvPr id="3076" name="Picture 4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41275" y="0"/>
            <a:ext cx="1792288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14800" y="-320675"/>
            <a:ext cx="723900" cy="639763"/>
          </a:xfrm>
          <a:prstGeom prst="rect">
            <a:avLst/>
          </a:prstGeom>
          <a:noFill/>
        </p:spPr>
      </p:pic>
      <p:pic>
        <p:nvPicPr>
          <p:cNvPr id="3078" name="Picture 6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62600" y="457200"/>
            <a:ext cx="1333500" cy="1181100"/>
          </a:xfrm>
          <a:prstGeom prst="rect">
            <a:avLst/>
          </a:prstGeom>
          <a:noFill/>
        </p:spPr>
      </p:pic>
      <p:pic>
        <p:nvPicPr>
          <p:cNvPr id="3079" name="Picture 7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81200" y="381000"/>
            <a:ext cx="914400" cy="809625"/>
          </a:xfrm>
          <a:prstGeom prst="rect">
            <a:avLst/>
          </a:prstGeom>
          <a:noFill/>
        </p:spPr>
      </p:pic>
      <p:sp>
        <p:nvSpPr>
          <p:cNvPr id="3080" name="WordArt 8"/>
          <p:cNvSpPr>
            <a:spLocks noChangeArrowheads="1" noChangeShapeType="1" noTextEdit="1"/>
          </p:cNvSpPr>
          <p:nvPr/>
        </p:nvSpPr>
        <p:spPr bwMode="auto">
          <a:xfrm>
            <a:off x="228600" y="990600"/>
            <a:ext cx="8534400" cy="23622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66667"/>
              </a:avLst>
            </a:prstTxWarp>
          </a:bodyPr>
          <a:lstStyle/>
          <a:p>
            <a:pPr algn="ctr"/>
            <a:r>
              <a:rPr lang="en-US" sz="40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Nhiệt</a:t>
            </a:r>
            <a:r>
              <a:rPr lang="en-US" sz="40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liệt</a:t>
            </a:r>
            <a:r>
              <a:rPr lang="en-US" sz="40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chào</a:t>
            </a:r>
            <a:r>
              <a:rPr lang="en-US" sz="40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mừng</a:t>
            </a:r>
            <a:r>
              <a:rPr lang="en-US" sz="40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quý</a:t>
            </a:r>
            <a:r>
              <a:rPr lang="en-US" sz="40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thầy</a:t>
            </a:r>
            <a:r>
              <a:rPr lang="en-US" sz="40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cô</a:t>
            </a:r>
            <a:r>
              <a:rPr lang="en-US" sz="40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40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dự</a:t>
            </a:r>
            <a:r>
              <a:rPr lang="en-US" sz="40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giờ</a:t>
            </a:r>
            <a:r>
              <a:rPr lang="en-US" sz="40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US" sz="40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81" name="WordArt 9"/>
          <p:cNvSpPr>
            <a:spLocks noChangeArrowheads="1" noChangeShapeType="1" noTextEdit="1"/>
          </p:cNvSpPr>
          <p:nvPr/>
        </p:nvSpPr>
        <p:spPr bwMode="auto">
          <a:xfrm>
            <a:off x="2514600" y="3898900"/>
            <a:ext cx="3705225" cy="78105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4800" b="1" kern="10" dirty="0" err="1" smtClean="0">
                <a:ln w="19050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itchFamily="34" charset="0"/>
                <a:cs typeface="Arial" pitchFamily="34" charset="0"/>
              </a:rPr>
              <a:t>Môn</a:t>
            </a:r>
            <a:r>
              <a:rPr lang="en-US" sz="4800" b="1" kern="10" dirty="0" smtClean="0">
                <a:ln w="19050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n-US" sz="4800" b="1" kern="10" dirty="0" err="1" smtClean="0">
                <a:ln w="19050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itchFamily="34" charset="0"/>
                <a:cs typeface="Arial" pitchFamily="34" charset="0"/>
              </a:rPr>
              <a:t>Toán</a:t>
            </a:r>
            <a:endParaRPr lang="en-US" sz="4800" b="1" kern="10" dirty="0">
              <a:ln w="19050">
                <a:solidFill>
                  <a:srgbClr val="800000"/>
                </a:solidFill>
                <a:round/>
                <a:headEnd/>
                <a:tailEnd/>
              </a:ln>
              <a:solidFill>
                <a:srgbClr val="00FF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3083" name="Picture 11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913438"/>
            <a:ext cx="1066800" cy="944562"/>
          </a:xfrm>
          <a:prstGeom prst="rect">
            <a:avLst/>
          </a:prstGeom>
          <a:noFill/>
        </p:spPr>
      </p:pic>
      <p:pic>
        <p:nvPicPr>
          <p:cNvPr id="3084" name="Picture 12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77200" y="6384925"/>
            <a:ext cx="1066800" cy="944563"/>
          </a:xfrm>
          <a:prstGeom prst="rect">
            <a:avLst/>
          </a:prstGeom>
          <a:noFill/>
        </p:spPr>
      </p:pic>
      <p:pic>
        <p:nvPicPr>
          <p:cNvPr id="3085" name="Picture 13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5913438"/>
            <a:ext cx="1066800" cy="944562"/>
          </a:xfrm>
          <a:prstGeom prst="rect">
            <a:avLst/>
          </a:prstGeom>
          <a:noFill/>
        </p:spPr>
      </p:pic>
      <p:pic>
        <p:nvPicPr>
          <p:cNvPr id="3086" name="Picture 14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77200" y="1219200"/>
            <a:ext cx="1066800" cy="944563"/>
          </a:xfrm>
          <a:prstGeom prst="rect">
            <a:avLst/>
          </a:prstGeom>
          <a:noFill/>
        </p:spPr>
      </p:pic>
      <p:pic>
        <p:nvPicPr>
          <p:cNvPr id="3087" name="Picture 15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7376319" y="-18256"/>
            <a:ext cx="1770063" cy="180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9" name="Picture 17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2133600"/>
            <a:ext cx="723900" cy="639763"/>
          </a:xfrm>
          <a:prstGeom prst="rect">
            <a:avLst/>
          </a:prstGeom>
          <a:noFill/>
        </p:spPr>
      </p:pic>
      <p:pic>
        <p:nvPicPr>
          <p:cNvPr id="3090" name="Picture 18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420100" y="3581400"/>
            <a:ext cx="723900" cy="639763"/>
          </a:xfrm>
          <a:prstGeom prst="rect">
            <a:avLst/>
          </a:prstGeom>
          <a:noFill/>
        </p:spPr>
      </p:pic>
      <p:pic>
        <p:nvPicPr>
          <p:cNvPr id="3091" name="Picture 19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19800" y="3429000"/>
            <a:ext cx="723900" cy="639763"/>
          </a:xfrm>
          <a:prstGeom prst="rect">
            <a:avLst/>
          </a:prstGeom>
          <a:noFill/>
        </p:spPr>
      </p:pic>
      <p:pic>
        <p:nvPicPr>
          <p:cNvPr id="3093" name="Picture 21" descr="ABARBLY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9144000" cy="184150"/>
          </a:xfrm>
          <a:prstGeom prst="rect">
            <a:avLst/>
          </a:prstGeom>
          <a:noFill/>
        </p:spPr>
      </p:pic>
      <p:pic>
        <p:nvPicPr>
          <p:cNvPr id="3094" name="Picture 22" descr="ABARBLY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4300" y="6611938"/>
            <a:ext cx="9144000" cy="184150"/>
          </a:xfrm>
          <a:prstGeom prst="rect">
            <a:avLst/>
          </a:prstGeom>
          <a:noFill/>
        </p:spPr>
      </p:pic>
      <p:pic>
        <p:nvPicPr>
          <p:cNvPr id="3095" name="Picture 23" descr="1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33388" y="5429250"/>
            <a:ext cx="1428750" cy="1428750"/>
          </a:xfrm>
          <a:prstGeom prst="rect">
            <a:avLst/>
          </a:prstGeom>
          <a:noFill/>
        </p:spPr>
      </p:pic>
      <p:pic>
        <p:nvPicPr>
          <p:cNvPr id="3096" name="Picture 24" descr="1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6566584">
            <a:off x="7715250" y="5270500"/>
            <a:ext cx="1428750" cy="1428750"/>
          </a:xfrm>
          <a:prstGeom prst="rect">
            <a:avLst/>
          </a:prstGeom>
          <a:noFill/>
        </p:spPr>
      </p:pic>
      <p:pic>
        <p:nvPicPr>
          <p:cNvPr id="26" name="Picture 18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500" y="3733800"/>
            <a:ext cx="723900" cy="639763"/>
          </a:xfrm>
          <a:prstGeom prst="rect">
            <a:avLst/>
          </a:prstGeom>
          <a:noFill/>
        </p:spPr>
      </p:pic>
      <p:pic>
        <p:nvPicPr>
          <p:cNvPr id="27" name="Picture 19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3276600"/>
            <a:ext cx="723900" cy="639763"/>
          </a:xfrm>
          <a:prstGeom prst="rect">
            <a:avLst/>
          </a:prstGeom>
          <a:noFill/>
        </p:spPr>
      </p:pic>
      <p:pic>
        <p:nvPicPr>
          <p:cNvPr id="29" name="Picture 19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657600"/>
            <a:ext cx="723900" cy="6397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657600" y="5334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Toán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2088" name="Text Box 40"/>
          <p:cNvSpPr txBox="1">
            <a:spLocks noChangeArrowheads="1"/>
          </p:cNvSpPr>
          <p:nvPr/>
        </p:nvSpPr>
        <p:spPr bwMode="auto">
          <a:xfrm>
            <a:off x="3900488" y="2757488"/>
            <a:ext cx="76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3600" b="1" dirty="0">
                <a:solidFill>
                  <a:srgbClr val="000066"/>
                </a:solidFill>
                <a:latin typeface="Times New Roman" pitchFamily="18" charset="0"/>
              </a:rPr>
              <a:t>  </a:t>
            </a:r>
            <a:endParaRPr lang="en-US" sz="3600" b="1" dirty="0">
              <a:latin typeface="Times New Roman" pitchFamily="18" charset="0"/>
            </a:endParaRPr>
          </a:p>
        </p:txBody>
      </p:sp>
      <p:sp>
        <p:nvSpPr>
          <p:cNvPr id="32" name="Rectangle 15"/>
          <p:cNvSpPr>
            <a:spLocks noChangeArrowheads="1"/>
          </p:cNvSpPr>
          <p:nvPr/>
        </p:nvSpPr>
        <p:spPr bwMode="auto">
          <a:xfrm>
            <a:off x="152400" y="1143000"/>
            <a:ext cx="2667000" cy="661176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50000">
                <a:srgbClr val="FF99FF">
                  <a:alpha val="64999"/>
                </a:srgbClr>
              </a:gs>
              <a:gs pos="100000">
                <a:srgbClr val="FFCC6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Ôn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cũ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685800" y="1905000"/>
            <a:ext cx="2209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>
                <a:latin typeface="Times New Roman" pitchFamily="18" charset="0"/>
              </a:rPr>
              <a:t>Bài</a:t>
            </a:r>
            <a:r>
              <a:rPr lang="en-US" sz="2800" b="1" u="sng" dirty="0">
                <a:latin typeface="Times New Roman" pitchFamily="18" charset="0"/>
              </a:rPr>
              <a:t> 1</a:t>
            </a:r>
            <a:r>
              <a:rPr lang="en-US" sz="2800" b="1" dirty="0">
                <a:latin typeface="Times New Roman" pitchFamily="18" charset="0"/>
              </a:rPr>
              <a:t>: </a:t>
            </a:r>
            <a:r>
              <a:rPr lang="en-US" sz="2800" b="1" dirty="0" err="1">
                <a:latin typeface="Times New Roman" pitchFamily="18" charset="0"/>
              </a:rPr>
              <a:t>Tính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2590800" y="2438400"/>
            <a:ext cx="6096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84</a:t>
            </a:r>
            <a:endParaRPr lang="en-US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2771336" y="2895600"/>
            <a:ext cx="457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10"/>
          <p:cNvSpPr txBox="1">
            <a:spLocks noChangeArrowheads="1"/>
          </p:cNvSpPr>
          <p:nvPr/>
        </p:nvSpPr>
        <p:spPr bwMode="auto">
          <a:xfrm>
            <a:off x="5763064" y="2434888"/>
            <a:ext cx="685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44</a:t>
            </a:r>
            <a:endParaRPr lang="en-US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 Box 11"/>
          <p:cNvSpPr txBox="1">
            <a:spLocks noChangeArrowheads="1"/>
          </p:cNvSpPr>
          <p:nvPr/>
        </p:nvSpPr>
        <p:spPr bwMode="auto">
          <a:xfrm>
            <a:off x="5957668" y="2927789"/>
            <a:ext cx="381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 Box 12"/>
          <p:cNvSpPr txBox="1">
            <a:spLocks noChangeArrowheads="1"/>
          </p:cNvSpPr>
          <p:nvPr/>
        </p:nvSpPr>
        <p:spPr bwMode="auto">
          <a:xfrm>
            <a:off x="685800" y="3962400"/>
            <a:ext cx="7772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>
                <a:latin typeface="Times New Roman" pitchFamily="18" charset="0"/>
              </a:rPr>
              <a:t>Bài</a:t>
            </a:r>
            <a:r>
              <a:rPr lang="en-US" sz="2800" b="1" u="sng" dirty="0">
                <a:latin typeface="Times New Roman" pitchFamily="18" charset="0"/>
              </a:rPr>
              <a:t> 2</a:t>
            </a:r>
            <a:r>
              <a:rPr lang="en-US" sz="2800" b="1" dirty="0">
                <a:latin typeface="Times New Roman" pitchFamily="18" charset="0"/>
              </a:rPr>
              <a:t>: </a:t>
            </a:r>
            <a:r>
              <a:rPr lang="en-US" sz="2800" b="1" dirty="0" err="1">
                <a:latin typeface="VNI-Times" pitchFamily="2" charset="0"/>
              </a:rPr>
              <a:t>Ñ</a:t>
            </a:r>
            <a:r>
              <a:rPr lang="en-US" sz="2800" b="1" dirty="0" err="1">
                <a:latin typeface="Times New Roman" pitchFamily="18" charset="0"/>
              </a:rPr>
              <a:t>ặt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tính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rồi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tính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VNI-Times" pitchFamily="2" charset="0"/>
              </a:rPr>
              <a:t>hieäu</a:t>
            </a:r>
            <a:r>
              <a:rPr lang="en-US" sz="2800" b="1" dirty="0">
                <a:latin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</a:rPr>
              <a:t>biết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bị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trừ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trừ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lần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lượt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</a:rPr>
              <a:t>:</a:t>
            </a:r>
          </a:p>
        </p:txBody>
      </p:sp>
      <p:sp>
        <p:nvSpPr>
          <p:cNvPr id="39" name="Text Box 13"/>
          <p:cNvSpPr txBox="1">
            <a:spLocks noChangeArrowheads="1"/>
          </p:cNvSpPr>
          <p:nvPr/>
        </p:nvSpPr>
        <p:spPr bwMode="auto">
          <a:xfrm>
            <a:off x="1676400" y="4876800"/>
            <a:ext cx="617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a) 64 </a:t>
            </a:r>
            <a:r>
              <a:rPr lang="en-US" sz="2800" b="1" dirty="0" err="1">
                <a:latin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</a:rPr>
              <a:t> 6		         b) </a:t>
            </a:r>
            <a:r>
              <a:rPr lang="en-US" sz="2800" b="1" dirty="0" smtClean="0">
                <a:latin typeface="Times New Roman" pitchFamily="18" charset="0"/>
              </a:rPr>
              <a:t>34 </a:t>
            </a:r>
            <a:r>
              <a:rPr lang="en-US" sz="2800" b="1" dirty="0" err="1">
                <a:latin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</a:rPr>
              <a:t> 8</a:t>
            </a:r>
            <a:r>
              <a:rPr lang="en-US" sz="2800" b="1" dirty="0"/>
              <a:t>	</a:t>
            </a:r>
          </a:p>
        </p:txBody>
      </p:sp>
      <p:sp>
        <p:nvSpPr>
          <p:cNvPr id="40" name="Line 16"/>
          <p:cNvSpPr>
            <a:spLocks noChangeShapeType="1"/>
          </p:cNvSpPr>
          <p:nvPr/>
        </p:nvSpPr>
        <p:spPr bwMode="auto">
          <a:xfrm>
            <a:off x="2570872" y="34290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" name="Line 17"/>
          <p:cNvSpPr>
            <a:spLocks noChangeShapeType="1"/>
          </p:cNvSpPr>
          <p:nvPr/>
        </p:nvSpPr>
        <p:spPr bwMode="auto">
          <a:xfrm>
            <a:off x="2486464" y="29718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" name="Line 18"/>
          <p:cNvSpPr>
            <a:spLocks noChangeShapeType="1"/>
          </p:cNvSpPr>
          <p:nvPr/>
        </p:nvSpPr>
        <p:spPr bwMode="auto">
          <a:xfrm>
            <a:off x="5754856" y="34290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3" name="Line 19"/>
          <p:cNvSpPr>
            <a:spLocks noChangeShapeType="1"/>
          </p:cNvSpPr>
          <p:nvPr/>
        </p:nvSpPr>
        <p:spPr bwMode="auto">
          <a:xfrm>
            <a:off x="5658728" y="2940152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Text Box 8"/>
          <p:cNvSpPr txBox="1">
            <a:spLocks noChangeArrowheads="1"/>
          </p:cNvSpPr>
          <p:nvPr/>
        </p:nvSpPr>
        <p:spPr bwMode="auto">
          <a:xfrm>
            <a:off x="2548596" y="3505200"/>
            <a:ext cx="6096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75</a:t>
            </a:r>
            <a:endParaRPr lang="en-US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 Box 8"/>
          <p:cNvSpPr txBox="1">
            <a:spLocks noChangeArrowheads="1"/>
          </p:cNvSpPr>
          <p:nvPr/>
        </p:nvSpPr>
        <p:spPr bwMode="auto">
          <a:xfrm>
            <a:off x="5757204" y="3505200"/>
            <a:ext cx="6096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37</a:t>
            </a:r>
            <a:endParaRPr lang="en-US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 Box 8"/>
          <p:cNvSpPr txBox="1">
            <a:spLocks noChangeArrowheads="1"/>
          </p:cNvSpPr>
          <p:nvPr/>
        </p:nvSpPr>
        <p:spPr bwMode="auto">
          <a:xfrm>
            <a:off x="2362200" y="5430128"/>
            <a:ext cx="6096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64</a:t>
            </a:r>
            <a:endParaRPr lang="en-US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 Box 9"/>
          <p:cNvSpPr txBox="1">
            <a:spLocks noChangeArrowheads="1"/>
          </p:cNvSpPr>
          <p:nvPr/>
        </p:nvSpPr>
        <p:spPr bwMode="auto">
          <a:xfrm>
            <a:off x="2542736" y="5867400"/>
            <a:ext cx="457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Line 16"/>
          <p:cNvSpPr>
            <a:spLocks noChangeShapeType="1"/>
          </p:cNvSpPr>
          <p:nvPr/>
        </p:nvSpPr>
        <p:spPr bwMode="auto">
          <a:xfrm>
            <a:off x="2362200" y="63246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5" name="Text Box 8"/>
          <p:cNvSpPr txBox="1">
            <a:spLocks noChangeArrowheads="1"/>
          </p:cNvSpPr>
          <p:nvPr/>
        </p:nvSpPr>
        <p:spPr bwMode="auto">
          <a:xfrm>
            <a:off x="2328204" y="6308725"/>
            <a:ext cx="6096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58</a:t>
            </a:r>
            <a:endParaRPr lang="en-US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 Box 8"/>
          <p:cNvSpPr txBox="1">
            <a:spLocks noChangeArrowheads="1"/>
          </p:cNvSpPr>
          <p:nvPr/>
        </p:nvSpPr>
        <p:spPr bwMode="auto">
          <a:xfrm>
            <a:off x="5825196" y="5340401"/>
            <a:ext cx="6096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34</a:t>
            </a:r>
            <a:endParaRPr lang="en-US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 Box 9"/>
          <p:cNvSpPr txBox="1">
            <a:spLocks noChangeArrowheads="1"/>
          </p:cNvSpPr>
          <p:nvPr/>
        </p:nvSpPr>
        <p:spPr bwMode="auto">
          <a:xfrm>
            <a:off x="6019800" y="5797601"/>
            <a:ext cx="457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Line 16"/>
          <p:cNvSpPr>
            <a:spLocks noChangeShapeType="1"/>
          </p:cNvSpPr>
          <p:nvPr/>
        </p:nvSpPr>
        <p:spPr bwMode="auto">
          <a:xfrm>
            <a:off x="5847472" y="6316933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" name="Text Box 8"/>
          <p:cNvSpPr txBox="1">
            <a:spLocks noChangeArrowheads="1"/>
          </p:cNvSpPr>
          <p:nvPr/>
        </p:nvSpPr>
        <p:spPr bwMode="auto">
          <a:xfrm>
            <a:off x="5787688" y="6308725"/>
            <a:ext cx="6096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26</a:t>
            </a:r>
            <a:endParaRPr lang="en-US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Line 17"/>
          <p:cNvSpPr>
            <a:spLocks noChangeShapeType="1"/>
          </p:cNvSpPr>
          <p:nvPr/>
        </p:nvSpPr>
        <p:spPr bwMode="auto">
          <a:xfrm>
            <a:off x="2243796" y="59436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" name="Line 17"/>
          <p:cNvSpPr>
            <a:spLocks noChangeShapeType="1"/>
          </p:cNvSpPr>
          <p:nvPr/>
        </p:nvSpPr>
        <p:spPr bwMode="auto">
          <a:xfrm>
            <a:off x="5715000" y="58674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2088" grpId="0"/>
      <p:bldP spid="32" grpId="0" animBg="1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 animBg="1"/>
      <p:bldP spid="41" grpId="0" animBg="1"/>
      <p:bldP spid="42" grpId="0" animBg="1"/>
      <p:bldP spid="43" grpId="0" animBg="1"/>
      <p:bldP spid="45" grpId="0"/>
      <p:bldP spid="47" grpId="0"/>
      <p:bldP spid="52" grpId="1"/>
      <p:bldP spid="53" grpId="0"/>
      <p:bldP spid="54" grpId="0" animBg="1"/>
      <p:bldP spid="55" grpId="0"/>
      <p:bldP spid="56" grpId="0"/>
      <p:bldP spid="57" grpId="0"/>
      <p:bldP spid="58" grpId="0" animBg="1"/>
      <p:bldP spid="59" grpId="0"/>
      <p:bldP spid="69" grpId="0" animBg="1"/>
      <p:bldP spid="7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" name="Text Box 40"/>
          <p:cNvSpPr txBox="1">
            <a:spLocks noChangeArrowheads="1"/>
          </p:cNvSpPr>
          <p:nvPr/>
        </p:nvSpPr>
        <p:spPr bwMode="auto">
          <a:xfrm>
            <a:off x="3900488" y="2757488"/>
            <a:ext cx="76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3600" b="1" dirty="0">
                <a:solidFill>
                  <a:srgbClr val="000066"/>
                </a:solidFill>
                <a:latin typeface="Times New Roman" pitchFamily="18" charset="0"/>
              </a:rPr>
              <a:t>  </a:t>
            </a:r>
            <a:endParaRPr lang="en-US" sz="3600" b="1" dirty="0">
              <a:latin typeface="Times New Roman" pitchFamily="18" charset="0"/>
            </a:endParaRPr>
          </a:p>
        </p:txBody>
      </p:sp>
      <p:sp>
        <p:nvSpPr>
          <p:cNvPr id="50" name="Rectangle 4"/>
          <p:cNvSpPr>
            <a:spLocks noChangeArrowheads="1"/>
          </p:cNvSpPr>
          <p:nvPr/>
        </p:nvSpPr>
        <p:spPr bwMode="auto">
          <a:xfrm>
            <a:off x="425450" y="1720850"/>
            <a:ext cx="238238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54 – 18 = ? </a:t>
            </a:r>
          </a:p>
        </p:txBody>
      </p:sp>
      <p:cxnSp>
        <p:nvCxnSpPr>
          <p:cNvPr id="73" name="Straight Connector 72"/>
          <p:cNvCxnSpPr/>
          <p:nvPr/>
        </p:nvCxnSpPr>
        <p:spPr>
          <a:xfrm>
            <a:off x="762000" y="3433762"/>
            <a:ext cx="762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685800" y="3052762"/>
            <a:ext cx="152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1109004" y="3443287"/>
            <a:ext cx="30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838200" y="3443287"/>
            <a:ext cx="30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2209800" y="2603500"/>
            <a:ext cx="60960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* 4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trừ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8,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lấy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14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trừ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8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6,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6,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nhớ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1.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2209800" y="3500927"/>
            <a:ext cx="6324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* 1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thêm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1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2, 5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trừ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2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3,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3. 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TextBox 78"/>
          <p:cNvSpPr txBox="1">
            <a:spLocks noChangeArrowheads="1"/>
          </p:cNvSpPr>
          <p:nvPr/>
        </p:nvSpPr>
        <p:spPr bwMode="auto">
          <a:xfrm>
            <a:off x="2362200" y="4470231"/>
            <a:ext cx="6781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err="1">
                <a:solidFill>
                  <a:srgbClr val="40339D"/>
                </a:solidFill>
                <a:latin typeface="Arial" pitchFamily="34" charset="0"/>
                <a:cs typeface="Arial" pitchFamily="34" charset="0"/>
              </a:rPr>
              <a:t>Vậy</a:t>
            </a:r>
            <a:r>
              <a:rPr lang="en-US" sz="2800" b="1" dirty="0">
                <a:solidFill>
                  <a:srgbClr val="40339D"/>
                </a:solidFill>
                <a:latin typeface="Arial" pitchFamily="34" charset="0"/>
                <a:cs typeface="Arial" pitchFamily="34" charset="0"/>
              </a:rPr>
              <a:t> 54 – 18 = </a:t>
            </a:r>
            <a:r>
              <a:rPr lang="en-US" sz="2800" b="1" dirty="0" smtClean="0">
                <a:solidFill>
                  <a:srgbClr val="40339D"/>
                </a:solidFill>
                <a:latin typeface="Arial" pitchFamily="34" charset="0"/>
                <a:cs typeface="Arial" pitchFamily="34" charset="0"/>
              </a:rPr>
              <a:t>36</a:t>
            </a:r>
            <a:endParaRPr lang="en-US" sz="2800" b="1" dirty="0">
              <a:solidFill>
                <a:srgbClr val="40339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Box 79"/>
          <p:cNvSpPr txBox="1">
            <a:spLocks noChangeArrowheads="1"/>
          </p:cNvSpPr>
          <p:nvPr/>
        </p:nvSpPr>
        <p:spPr bwMode="auto">
          <a:xfrm>
            <a:off x="838200" y="2590800"/>
            <a:ext cx="76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5 4</a:t>
            </a:r>
          </a:p>
        </p:txBody>
      </p:sp>
      <p:sp>
        <p:nvSpPr>
          <p:cNvPr id="81" name="TextBox 80"/>
          <p:cNvSpPr txBox="1">
            <a:spLocks noChangeArrowheads="1"/>
          </p:cNvSpPr>
          <p:nvPr/>
        </p:nvSpPr>
        <p:spPr bwMode="auto">
          <a:xfrm>
            <a:off x="762000" y="2971800"/>
            <a:ext cx="76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/>
              <a:t>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1 8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" grpId="0"/>
      <p:bldP spid="50" grpId="0"/>
      <p:bldP spid="75" grpId="0"/>
      <p:bldP spid="76" grpId="0"/>
      <p:bldP spid="77" grpId="0"/>
      <p:bldP spid="78" grpId="0"/>
      <p:bldP spid="79" grpId="0"/>
      <p:bldP spid="80" grpId="0"/>
      <p:bldP spid="8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914400" y="1676400"/>
            <a:ext cx="57912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 b="1" dirty="0" smtClean="0"/>
          </a:p>
          <a:p>
            <a:r>
              <a:rPr lang="en-US" sz="2800" b="1" dirty="0" smtClean="0"/>
              <a:t>               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1.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800" b="1" dirty="0" smtClean="0"/>
              <a:t> </a:t>
            </a:r>
            <a:endParaRPr lang="en-US" sz="2800" b="1" dirty="0"/>
          </a:p>
          <a:p>
            <a:endParaRPr lang="en-US" sz="2800" b="1" dirty="0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919088" y="2598738"/>
            <a:ext cx="1066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7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4</a:t>
            </a:r>
            <a:br>
              <a:rPr lang="en-US" sz="2800" b="1" dirty="0" smtClean="0">
                <a:latin typeface="Arial" pitchFamily="34" charset="0"/>
                <a:cs typeface="Arial" pitchFamily="34" charset="0"/>
              </a:rPr>
            </a:b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976488" y="2598738"/>
            <a:ext cx="1066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2 4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1 7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858000" y="2598738"/>
            <a:ext cx="1066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  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957688" y="2598738"/>
            <a:ext cx="1066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8 4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3 9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955432" y="3505200"/>
            <a:ext cx="68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900288" y="3505200"/>
            <a:ext cx="68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881488" y="3505200"/>
            <a:ext cx="68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690488" y="2667000"/>
            <a:ext cx="38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_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652888" y="2743200"/>
            <a:ext cx="38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_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671688" y="2667000"/>
            <a:ext cx="38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_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919088" y="3581400"/>
            <a:ext cx="91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976488" y="3581400"/>
            <a:ext cx="91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7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5957688" y="3581400"/>
            <a:ext cx="91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4 5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3352800" y="1066800"/>
            <a:ext cx="1752600" cy="661176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50000">
                <a:srgbClr val="FF99FF">
                  <a:alpha val="64999"/>
                </a:srgbClr>
              </a:gs>
              <a:gs pos="100000">
                <a:srgbClr val="FFCC6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Luyện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tập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924948" y="4419600"/>
            <a:ext cx="1066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3 4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1 7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982348" y="4419600"/>
            <a:ext cx="1066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9 4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4 9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5963548" y="4419600"/>
            <a:ext cx="1066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9 3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7 5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1848748" y="5326062"/>
            <a:ext cx="68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906148" y="5326062"/>
            <a:ext cx="68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887348" y="5326062"/>
            <a:ext cx="68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1696348" y="4487862"/>
            <a:ext cx="38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_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658748" y="4465586"/>
            <a:ext cx="38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_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3677548" y="4487862"/>
            <a:ext cx="38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_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1924948" y="5402262"/>
            <a:ext cx="91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1 7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3982348" y="5402262"/>
            <a:ext cx="91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5963548" y="5402262"/>
            <a:ext cx="91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1 8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5" grpId="0"/>
      <p:bldP spid="16" grpId="0"/>
      <p:bldP spid="17" grpId="0"/>
      <p:bldP spid="6" grpId="0"/>
      <p:bldP spid="25" grpId="0"/>
      <p:bldP spid="26" grpId="0"/>
      <p:bldP spid="7" grpId="0"/>
      <p:bldP spid="28" grpId="0"/>
      <p:bldP spid="29" grpId="0"/>
      <p:bldP spid="24" grpId="0" animBg="1"/>
      <p:bldP spid="27" grpId="0"/>
      <p:bldP spid="30" grpId="0"/>
      <p:bldP spid="31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1"/>
          <p:cNvSpPr txBox="1">
            <a:spLocks noChangeArrowheads="1"/>
          </p:cNvSpPr>
          <p:nvPr/>
        </p:nvSpPr>
        <p:spPr bwMode="auto">
          <a:xfrm>
            <a:off x="609600" y="609600"/>
            <a:ext cx="815340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 b="1" dirty="0"/>
          </a:p>
          <a:p>
            <a:r>
              <a:rPr lang="en-US" sz="2800" b="1" dirty="0"/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2.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Đặt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rồi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rồi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tính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hiệu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biết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sô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́ bị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trừ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trừ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lần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lượt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là: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/>
              <a:t>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a)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74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47             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b) 64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28</a:t>
            </a:r>
          </a:p>
          <a:p>
            <a:endParaRPr lang="en-US" sz="2800" b="1" dirty="0"/>
          </a:p>
          <a:p>
            <a:r>
              <a:rPr lang="en-US" sz="2800" b="1" dirty="0"/>
              <a:t> </a:t>
            </a:r>
          </a:p>
          <a:p>
            <a:endParaRPr lang="en-US" sz="2800" b="1" dirty="0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59180" y="4046538"/>
            <a:ext cx="1066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7 4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4 7     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559180" y="5029200"/>
            <a:ext cx="68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724400" y="5029200"/>
            <a:ext cx="685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330580" y="4114800"/>
            <a:ext cx="38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_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543864" y="4030392"/>
            <a:ext cx="38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_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559180" y="5176838"/>
            <a:ext cx="91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2 7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4800600" y="4038600"/>
            <a:ext cx="1066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6 4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2 8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800600" y="5105400"/>
            <a:ext cx="91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3 6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705600" y="1877602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</a:t>
            </a:r>
            <a:r>
              <a:rPr lang="en-US" sz="2800" b="1" dirty="0" smtClean="0"/>
              <a:t>) 44 </a:t>
            </a:r>
            <a:r>
              <a:rPr lang="en-US" sz="2800" b="1" dirty="0" err="1" smtClean="0"/>
              <a:t>và</a:t>
            </a:r>
            <a:r>
              <a:rPr lang="en-US" sz="2800" b="1" dirty="0" smtClean="0"/>
              <a:t> 19 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25" grpId="0"/>
      <p:bldP spid="7" grpId="0"/>
      <p:bldP spid="23" grpId="0"/>
      <p:bldP spid="24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Rectangle 1"/>
          <p:cNvSpPr>
            <a:spLocks noChangeArrowheads="1"/>
          </p:cNvSpPr>
          <p:nvPr/>
        </p:nvSpPr>
        <p:spPr bwMode="auto">
          <a:xfrm>
            <a:off x="609600" y="487362"/>
            <a:ext cx="82296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/>
              <a:t>               </a:t>
            </a:r>
          </a:p>
          <a:p>
            <a:pPr algn="just"/>
            <a:r>
              <a:rPr lang="en-US" sz="2400" b="1" dirty="0"/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3. 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Mảnh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vải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xanh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dài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34dm,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mảnh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vải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tím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ngắn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hơn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mảnh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vải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màu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xanh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15dm.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Hỏi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mảnh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vải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màu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tím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dài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bao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nhiêu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đê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̀–xi–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mét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?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371600" y="3228975"/>
            <a:ext cx="115929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u="sng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Tóm</a:t>
            </a:r>
            <a:r>
              <a:rPr lang="en-US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tắt</a:t>
            </a:r>
            <a:r>
              <a:rPr lang="en-US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057400" y="5159324"/>
            <a:ext cx="648652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                              </a:t>
            </a:r>
            <a:r>
              <a:rPr lang="en-US" sz="2400" b="1" u="sng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giải</a:t>
            </a:r>
            <a:r>
              <a:rPr lang="en-US" sz="2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br>
              <a:rPr lang="en-US" sz="2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Mảnh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vải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tím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dài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:</a:t>
            </a:r>
            <a:br>
              <a:rPr lang="en-US" sz="2400" b="1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                  34 – 15 =19 (dm)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                               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Đáp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19dm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r>
              <a:rPr lang="en-US" sz="2400" b="1" dirty="0"/>
              <a:t>             </a:t>
            </a:r>
          </a:p>
        </p:txBody>
      </p:sp>
      <p:sp>
        <p:nvSpPr>
          <p:cNvPr id="18" name="Rectangle 42"/>
          <p:cNvSpPr>
            <a:spLocks noChangeArrowheads="1"/>
          </p:cNvSpPr>
          <p:nvPr/>
        </p:nvSpPr>
        <p:spPr bwMode="auto">
          <a:xfrm>
            <a:off x="53975" y="3790950"/>
            <a:ext cx="239200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/>
              <a:t>        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Mảnh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vải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xanh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3124200" y="4038600"/>
            <a:ext cx="3200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24200" y="3962400"/>
            <a:ext cx="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324600" y="3962400"/>
            <a:ext cx="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029200" y="3962400"/>
            <a:ext cx="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Arc 31"/>
          <p:cNvSpPr>
            <a:spLocks/>
          </p:cNvSpPr>
          <p:nvPr/>
        </p:nvSpPr>
        <p:spPr bwMode="auto">
          <a:xfrm>
            <a:off x="3136900" y="3505200"/>
            <a:ext cx="3187700" cy="457200"/>
          </a:xfrm>
          <a:custGeom>
            <a:avLst/>
            <a:gdLst>
              <a:gd name="T0" fmla="*/ 0 w 43112"/>
              <a:gd name="T1" fmla="*/ 2147483647 h 21600"/>
              <a:gd name="T2" fmla="*/ 2147483647 w 43112"/>
              <a:gd name="T3" fmla="*/ 2147483647 h 21600"/>
              <a:gd name="T4" fmla="*/ 2147483647 w 43112"/>
              <a:gd name="T5" fmla="*/ 2147483647 h 21600"/>
              <a:gd name="T6" fmla="*/ 0 60000 65536"/>
              <a:gd name="T7" fmla="*/ 0 60000 65536"/>
              <a:gd name="T8" fmla="*/ 0 60000 65536"/>
              <a:gd name="T9" fmla="*/ 0 w 43112"/>
              <a:gd name="T10" fmla="*/ 0 h 21600"/>
              <a:gd name="T11" fmla="*/ 43112 w 4311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12" h="21600" fill="none" extrusionOk="0">
                <a:moveTo>
                  <a:pt x="-1" y="19652"/>
                </a:moveTo>
                <a:cubicBezTo>
                  <a:pt x="1007" y="8523"/>
                  <a:pt x="10337" y="-1"/>
                  <a:pt x="21512" y="0"/>
                </a:cubicBezTo>
                <a:cubicBezTo>
                  <a:pt x="33441" y="0"/>
                  <a:pt x="43112" y="9670"/>
                  <a:pt x="43112" y="21600"/>
                </a:cubicBezTo>
              </a:path>
              <a:path w="43112" h="21600" stroke="0" extrusionOk="0">
                <a:moveTo>
                  <a:pt x="-1" y="19652"/>
                </a:moveTo>
                <a:cubicBezTo>
                  <a:pt x="1007" y="8523"/>
                  <a:pt x="10337" y="-1"/>
                  <a:pt x="21512" y="0"/>
                </a:cubicBezTo>
                <a:cubicBezTo>
                  <a:pt x="33441" y="0"/>
                  <a:pt x="43112" y="9670"/>
                  <a:pt x="43112" y="21600"/>
                </a:cubicBezTo>
                <a:lnTo>
                  <a:pt x="21512" y="21600"/>
                </a:lnTo>
                <a:lnTo>
                  <a:pt x="-1" y="19652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Box 1"/>
          <p:cNvSpPr txBox="1">
            <a:spLocks noChangeArrowheads="1"/>
          </p:cNvSpPr>
          <p:nvPr/>
        </p:nvSpPr>
        <p:spPr bwMode="auto">
          <a:xfrm>
            <a:off x="4291013" y="3181350"/>
            <a:ext cx="14239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34dm</a:t>
            </a:r>
          </a:p>
        </p:txBody>
      </p:sp>
      <p:sp>
        <p:nvSpPr>
          <p:cNvPr id="25" name="Rectangle 43"/>
          <p:cNvSpPr>
            <a:spLocks noChangeArrowheads="1"/>
          </p:cNvSpPr>
          <p:nvPr/>
        </p:nvSpPr>
        <p:spPr bwMode="auto">
          <a:xfrm>
            <a:off x="76200" y="4248150"/>
            <a:ext cx="225254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/>
              <a:t>         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Mảnh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vải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tím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124200" y="4419600"/>
            <a:ext cx="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029200" y="4419600"/>
            <a:ext cx="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3124200" y="4500563"/>
            <a:ext cx="1905000" cy="285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Arc 76"/>
          <p:cNvSpPr>
            <a:spLocks/>
          </p:cNvSpPr>
          <p:nvPr/>
        </p:nvSpPr>
        <p:spPr bwMode="auto">
          <a:xfrm flipV="1">
            <a:off x="3124200" y="4495800"/>
            <a:ext cx="1905000" cy="352425"/>
          </a:xfrm>
          <a:custGeom>
            <a:avLst/>
            <a:gdLst>
              <a:gd name="T0" fmla="*/ 0 w 40626"/>
              <a:gd name="T1" fmla="*/ 2147483647 h 21600"/>
              <a:gd name="T2" fmla="*/ 2147483647 w 40626"/>
              <a:gd name="T3" fmla="*/ 2147483647 h 21600"/>
              <a:gd name="T4" fmla="*/ 2147483647 w 40626"/>
              <a:gd name="T5" fmla="*/ 2147483647 h 21600"/>
              <a:gd name="T6" fmla="*/ 0 60000 65536"/>
              <a:gd name="T7" fmla="*/ 0 60000 65536"/>
              <a:gd name="T8" fmla="*/ 0 60000 65536"/>
              <a:gd name="T9" fmla="*/ 0 w 40626"/>
              <a:gd name="T10" fmla="*/ 0 h 21600"/>
              <a:gd name="T11" fmla="*/ 40626 w 4062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0626" h="21600" fill="none" extrusionOk="0">
                <a:moveTo>
                  <a:pt x="-1" y="13701"/>
                </a:moveTo>
                <a:cubicBezTo>
                  <a:pt x="3247" y="5435"/>
                  <a:pt x="11223" y="-1"/>
                  <a:pt x="20104" y="0"/>
                </a:cubicBezTo>
                <a:cubicBezTo>
                  <a:pt x="29437" y="0"/>
                  <a:pt x="37714" y="5994"/>
                  <a:pt x="40626" y="14861"/>
                </a:cubicBezTo>
              </a:path>
              <a:path w="40626" h="21600" stroke="0" extrusionOk="0">
                <a:moveTo>
                  <a:pt x="-1" y="13701"/>
                </a:moveTo>
                <a:cubicBezTo>
                  <a:pt x="3247" y="5435"/>
                  <a:pt x="11223" y="-1"/>
                  <a:pt x="20104" y="0"/>
                </a:cubicBezTo>
                <a:cubicBezTo>
                  <a:pt x="29437" y="0"/>
                  <a:pt x="37714" y="5994"/>
                  <a:pt x="40626" y="14861"/>
                </a:cubicBezTo>
                <a:lnTo>
                  <a:pt x="20104" y="21600"/>
                </a:lnTo>
                <a:lnTo>
                  <a:pt x="-1" y="1370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Arc 76"/>
          <p:cNvSpPr>
            <a:spLocks/>
          </p:cNvSpPr>
          <p:nvPr/>
        </p:nvSpPr>
        <p:spPr bwMode="auto">
          <a:xfrm flipV="1">
            <a:off x="5041900" y="3962400"/>
            <a:ext cx="1282700" cy="352425"/>
          </a:xfrm>
          <a:custGeom>
            <a:avLst/>
            <a:gdLst>
              <a:gd name="T0" fmla="*/ 0 w 40626"/>
              <a:gd name="T1" fmla="*/ 2147483647 h 21600"/>
              <a:gd name="T2" fmla="*/ 2147483647 w 40626"/>
              <a:gd name="T3" fmla="*/ 2147483647 h 21600"/>
              <a:gd name="T4" fmla="*/ 2147483647 w 40626"/>
              <a:gd name="T5" fmla="*/ 2147483647 h 21600"/>
              <a:gd name="T6" fmla="*/ 0 60000 65536"/>
              <a:gd name="T7" fmla="*/ 0 60000 65536"/>
              <a:gd name="T8" fmla="*/ 0 60000 65536"/>
              <a:gd name="T9" fmla="*/ 0 w 40626"/>
              <a:gd name="T10" fmla="*/ 0 h 21600"/>
              <a:gd name="T11" fmla="*/ 40626 w 4062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0626" h="21600" fill="none" extrusionOk="0">
                <a:moveTo>
                  <a:pt x="-1" y="13701"/>
                </a:moveTo>
                <a:cubicBezTo>
                  <a:pt x="3247" y="5435"/>
                  <a:pt x="11223" y="-1"/>
                  <a:pt x="20104" y="0"/>
                </a:cubicBezTo>
                <a:cubicBezTo>
                  <a:pt x="29437" y="0"/>
                  <a:pt x="37714" y="5994"/>
                  <a:pt x="40626" y="14861"/>
                </a:cubicBezTo>
              </a:path>
              <a:path w="40626" h="21600" stroke="0" extrusionOk="0">
                <a:moveTo>
                  <a:pt x="-1" y="13701"/>
                </a:moveTo>
                <a:cubicBezTo>
                  <a:pt x="3247" y="5435"/>
                  <a:pt x="11223" y="-1"/>
                  <a:pt x="20104" y="0"/>
                </a:cubicBezTo>
                <a:cubicBezTo>
                  <a:pt x="29437" y="0"/>
                  <a:pt x="37714" y="5994"/>
                  <a:pt x="40626" y="14861"/>
                </a:cubicBezTo>
                <a:lnTo>
                  <a:pt x="20104" y="21600"/>
                </a:lnTo>
                <a:lnTo>
                  <a:pt x="-1" y="1370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extBox 1"/>
          <p:cNvSpPr txBox="1">
            <a:spLocks noChangeArrowheads="1"/>
          </p:cNvSpPr>
          <p:nvPr/>
        </p:nvSpPr>
        <p:spPr bwMode="auto">
          <a:xfrm>
            <a:off x="5510213" y="4267200"/>
            <a:ext cx="14239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15dm</a:t>
            </a:r>
          </a:p>
        </p:txBody>
      </p:sp>
      <p:sp>
        <p:nvSpPr>
          <p:cNvPr id="36" name="TextBox 1"/>
          <p:cNvSpPr txBox="1">
            <a:spLocks noChangeArrowheads="1"/>
          </p:cNvSpPr>
          <p:nvPr/>
        </p:nvSpPr>
        <p:spPr bwMode="auto">
          <a:xfrm>
            <a:off x="3681413" y="4781550"/>
            <a:ext cx="14239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?dm</a:t>
            </a:r>
          </a:p>
        </p:txBody>
      </p:sp>
      <p:sp>
        <p:nvSpPr>
          <p:cNvPr id="9" name="Text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947664" y="4038600"/>
            <a:ext cx="328936" cy="40011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10" name="TextBox 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76800" y="4019490"/>
            <a:ext cx="328936" cy="400110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/>
      <p:bldP spid="12" grpId="0"/>
      <p:bldP spid="17" grpId="0"/>
      <p:bldP spid="18" grpId="0"/>
      <p:bldP spid="23" grpId="0" animBg="1"/>
      <p:bldP spid="24" grpId="0"/>
      <p:bldP spid="25" grpId="0"/>
      <p:bldP spid="33" grpId="0" animBg="1"/>
      <p:bldP spid="34" grpId="0" animBg="1"/>
      <p:bldP spid="35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762000" y="1873352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vi-VN" sz="2800" b="1" dirty="0" smtClean="0">
                <a:latin typeface="Arial" pitchFamily="34" charset="0"/>
                <a:cs typeface="Arial" pitchFamily="34" charset="0"/>
              </a:rPr>
              <a:t>. Vẽ hình theo mẫu: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457200" y="2814638"/>
            <a:ext cx="8543925" cy="19812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457200" y="2662238"/>
            <a:ext cx="8534400" cy="0"/>
          </a:xfrm>
          <a:prstGeom prst="line">
            <a:avLst/>
          </a:prstGeom>
          <a:noFill/>
          <a:ln w="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457200" y="3590925"/>
            <a:ext cx="8534400" cy="0"/>
          </a:xfrm>
          <a:prstGeom prst="line">
            <a:avLst/>
          </a:prstGeom>
          <a:noFill/>
          <a:ln w="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457200" y="3438525"/>
            <a:ext cx="853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457200" y="3757613"/>
            <a:ext cx="8534400" cy="0"/>
          </a:xfrm>
          <a:prstGeom prst="line">
            <a:avLst/>
          </a:prstGeom>
          <a:noFill/>
          <a:ln w="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442913" y="3300413"/>
            <a:ext cx="8534400" cy="0"/>
          </a:xfrm>
          <a:prstGeom prst="line">
            <a:avLst/>
          </a:prstGeom>
          <a:noFill/>
          <a:ln w="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457200" y="3133725"/>
            <a:ext cx="8534400" cy="0"/>
          </a:xfrm>
          <a:prstGeom prst="line">
            <a:avLst/>
          </a:prstGeom>
          <a:noFill/>
          <a:ln w="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457200" y="2981325"/>
            <a:ext cx="8534400" cy="0"/>
          </a:xfrm>
          <a:prstGeom prst="line">
            <a:avLst/>
          </a:prstGeom>
          <a:noFill/>
          <a:ln w="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>
            <a:off x="457200" y="3910013"/>
            <a:ext cx="8534400" cy="0"/>
          </a:xfrm>
          <a:prstGeom prst="line">
            <a:avLst/>
          </a:prstGeom>
          <a:noFill/>
          <a:ln w="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438150" y="4033838"/>
            <a:ext cx="853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>
            <a:off x="457200" y="4200525"/>
            <a:ext cx="8534400" cy="0"/>
          </a:xfrm>
          <a:prstGeom prst="line">
            <a:avLst/>
          </a:prstGeom>
          <a:noFill/>
          <a:ln w="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>
            <a:off x="457200" y="4367213"/>
            <a:ext cx="8534400" cy="0"/>
          </a:xfrm>
          <a:prstGeom prst="line">
            <a:avLst/>
          </a:prstGeom>
          <a:noFill/>
          <a:ln w="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>
            <a:off x="457200" y="4505325"/>
            <a:ext cx="8534400" cy="0"/>
          </a:xfrm>
          <a:prstGeom prst="line">
            <a:avLst/>
          </a:prstGeom>
          <a:noFill/>
          <a:ln w="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 flipV="1">
            <a:off x="457200" y="4652963"/>
            <a:ext cx="853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2438400" y="2662238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9" name="Line 19"/>
          <p:cNvSpPr>
            <a:spLocks noChangeShapeType="1"/>
          </p:cNvSpPr>
          <p:nvPr/>
        </p:nvSpPr>
        <p:spPr bwMode="auto">
          <a:xfrm>
            <a:off x="1066800" y="2676525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>
            <a:off x="1752600" y="2662238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1" name="Line 21"/>
          <p:cNvSpPr>
            <a:spLocks noChangeShapeType="1"/>
          </p:cNvSpPr>
          <p:nvPr/>
        </p:nvSpPr>
        <p:spPr bwMode="auto">
          <a:xfrm>
            <a:off x="3124200" y="264795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>
            <a:off x="3810000" y="2662238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3" name="Line 23"/>
          <p:cNvSpPr>
            <a:spLocks noChangeShapeType="1"/>
          </p:cNvSpPr>
          <p:nvPr/>
        </p:nvSpPr>
        <p:spPr bwMode="auto">
          <a:xfrm>
            <a:off x="4495800" y="2662238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4" name="Line 24"/>
          <p:cNvSpPr>
            <a:spLocks noChangeShapeType="1"/>
          </p:cNvSpPr>
          <p:nvPr/>
        </p:nvSpPr>
        <p:spPr bwMode="auto">
          <a:xfrm>
            <a:off x="5181600" y="2662238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5" name="Line 25"/>
          <p:cNvSpPr>
            <a:spLocks noChangeShapeType="1"/>
          </p:cNvSpPr>
          <p:nvPr/>
        </p:nvSpPr>
        <p:spPr bwMode="auto">
          <a:xfrm>
            <a:off x="5867400" y="264795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6" name="Line 26"/>
          <p:cNvSpPr>
            <a:spLocks noChangeShapeType="1"/>
          </p:cNvSpPr>
          <p:nvPr/>
        </p:nvSpPr>
        <p:spPr bwMode="auto">
          <a:xfrm>
            <a:off x="6553200" y="2662238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7" name="Line 27"/>
          <p:cNvSpPr>
            <a:spLocks noChangeShapeType="1"/>
          </p:cNvSpPr>
          <p:nvPr/>
        </p:nvSpPr>
        <p:spPr bwMode="auto">
          <a:xfrm>
            <a:off x="8991600" y="264795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8" name="Line 28"/>
          <p:cNvSpPr>
            <a:spLocks noChangeShapeType="1"/>
          </p:cNvSpPr>
          <p:nvPr/>
        </p:nvSpPr>
        <p:spPr bwMode="auto">
          <a:xfrm>
            <a:off x="8534400" y="264795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9" name="Line 29"/>
          <p:cNvSpPr>
            <a:spLocks noChangeShapeType="1"/>
          </p:cNvSpPr>
          <p:nvPr/>
        </p:nvSpPr>
        <p:spPr bwMode="auto">
          <a:xfrm>
            <a:off x="7848600" y="264795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0" name="Line 30"/>
          <p:cNvSpPr>
            <a:spLocks noChangeShapeType="1"/>
          </p:cNvSpPr>
          <p:nvPr/>
        </p:nvSpPr>
        <p:spPr bwMode="auto">
          <a:xfrm>
            <a:off x="7239000" y="264795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1" name="Line 31"/>
          <p:cNvSpPr>
            <a:spLocks noChangeShapeType="1"/>
          </p:cNvSpPr>
          <p:nvPr/>
        </p:nvSpPr>
        <p:spPr bwMode="auto">
          <a:xfrm>
            <a:off x="457200" y="260032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3733800" y="2743200"/>
            <a:ext cx="1524000" cy="1990725"/>
            <a:chOff x="2352" y="1728"/>
            <a:chExt cx="960" cy="1254"/>
          </a:xfrm>
        </p:grpSpPr>
        <p:sp>
          <p:nvSpPr>
            <p:cNvPr id="10273" name="AutoShape 33"/>
            <p:cNvSpPr>
              <a:spLocks noChangeArrowheads="1"/>
            </p:cNvSpPr>
            <p:nvPr/>
          </p:nvSpPr>
          <p:spPr bwMode="auto">
            <a:xfrm>
              <a:off x="2352" y="2886"/>
              <a:ext cx="96" cy="96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4" name="AutoShape 34"/>
            <p:cNvSpPr>
              <a:spLocks noChangeArrowheads="1"/>
            </p:cNvSpPr>
            <p:nvPr/>
          </p:nvSpPr>
          <p:spPr bwMode="auto">
            <a:xfrm>
              <a:off x="3216" y="2880"/>
              <a:ext cx="96" cy="96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5" name="AutoShape 35"/>
            <p:cNvSpPr>
              <a:spLocks noChangeArrowheads="1"/>
            </p:cNvSpPr>
            <p:nvPr/>
          </p:nvSpPr>
          <p:spPr bwMode="auto">
            <a:xfrm>
              <a:off x="2784" y="1728"/>
              <a:ext cx="96" cy="96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/>
            </a:p>
          </p:txBody>
        </p:sp>
      </p:grp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6477000" y="2743200"/>
            <a:ext cx="1462088" cy="1962150"/>
            <a:chOff x="4080" y="1728"/>
            <a:chExt cx="921" cy="1236"/>
          </a:xfrm>
        </p:grpSpPr>
        <p:sp>
          <p:nvSpPr>
            <p:cNvPr id="10277" name="AutoShape 37"/>
            <p:cNvSpPr>
              <a:spLocks noChangeArrowheads="1"/>
            </p:cNvSpPr>
            <p:nvPr/>
          </p:nvSpPr>
          <p:spPr bwMode="auto">
            <a:xfrm>
              <a:off x="4905" y="2868"/>
              <a:ext cx="96" cy="96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8" name="AutoShape 38"/>
            <p:cNvSpPr>
              <a:spLocks noChangeArrowheads="1"/>
            </p:cNvSpPr>
            <p:nvPr/>
          </p:nvSpPr>
          <p:spPr bwMode="auto">
            <a:xfrm>
              <a:off x="4512" y="1728"/>
              <a:ext cx="96" cy="96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9" name="AutoShape 39"/>
            <p:cNvSpPr>
              <a:spLocks noChangeArrowheads="1"/>
            </p:cNvSpPr>
            <p:nvPr/>
          </p:nvSpPr>
          <p:spPr bwMode="auto">
            <a:xfrm>
              <a:off x="4080" y="2868"/>
              <a:ext cx="96" cy="96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80" name="Line 40"/>
          <p:cNvSpPr>
            <a:spLocks noChangeShapeType="1"/>
          </p:cNvSpPr>
          <p:nvPr/>
        </p:nvSpPr>
        <p:spPr bwMode="auto">
          <a:xfrm>
            <a:off x="1066800" y="4643438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5" name="Line 45"/>
          <p:cNvSpPr>
            <a:spLocks noChangeShapeType="1"/>
          </p:cNvSpPr>
          <p:nvPr/>
        </p:nvSpPr>
        <p:spPr bwMode="auto">
          <a:xfrm flipH="1">
            <a:off x="1066800" y="2819400"/>
            <a:ext cx="685800" cy="1828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6" name="Line 46"/>
          <p:cNvSpPr>
            <a:spLocks noChangeShapeType="1"/>
          </p:cNvSpPr>
          <p:nvPr/>
        </p:nvSpPr>
        <p:spPr bwMode="auto">
          <a:xfrm>
            <a:off x="1752600" y="2819400"/>
            <a:ext cx="685800" cy="1828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8" name="Line 48"/>
          <p:cNvSpPr>
            <a:spLocks noChangeShapeType="1"/>
          </p:cNvSpPr>
          <p:nvPr/>
        </p:nvSpPr>
        <p:spPr bwMode="auto">
          <a:xfrm flipH="1">
            <a:off x="3810000" y="2838450"/>
            <a:ext cx="685800" cy="17526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 dirty="0"/>
          </a:p>
        </p:txBody>
      </p:sp>
      <p:sp>
        <p:nvSpPr>
          <p:cNvPr id="10289" name="Line 49"/>
          <p:cNvSpPr>
            <a:spLocks noChangeShapeType="1"/>
          </p:cNvSpPr>
          <p:nvPr/>
        </p:nvSpPr>
        <p:spPr bwMode="auto">
          <a:xfrm>
            <a:off x="4495800" y="2838450"/>
            <a:ext cx="685800" cy="1828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0" name="Line 50"/>
          <p:cNvSpPr>
            <a:spLocks noChangeShapeType="1"/>
          </p:cNvSpPr>
          <p:nvPr/>
        </p:nvSpPr>
        <p:spPr bwMode="auto">
          <a:xfrm>
            <a:off x="3810000" y="4667250"/>
            <a:ext cx="13716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2" name="Line 52"/>
          <p:cNvSpPr>
            <a:spLocks noChangeShapeType="1"/>
          </p:cNvSpPr>
          <p:nvPr/>
        </p:nvSpPr>
        <p:spPr bwMode="auto">
          <a:xfrm>
            <a:off x="7239000" y="2838450"/>
            <a:ext cx="609600" cy="1828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3" name="Line 53"/>
          <p:cNvSpPr>
            <a:spLocks noChangeShapeType="1"/>
          </p:cNvSpPr>
          <p:nvPr/>
        </p:nvSpPr>
        <p:spPr bwMode="auto">
          <a:xfrm flipH="1">
            <a:off x="6553200" y="2838450"/>
            <a:ext cx="685800" cy="17526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4" name="Line 54"/>
          <p:cNvSpPr>
            <a:spLocks noChangeShapeType="1"/>
          </p:cNvSpPr>
          <p:nvPr/>
        </p:nvSpPr>
        <p:spPr bwMode="auto">
          <a:xfrm>
            <a:off x="6553200" y="4667250"/>
            <a:ext cx="12954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1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1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10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1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0" grpId="0" animBg="1"/>
      <p:bldP spid="10288" grpId="0" animBg="1"/>
      <p:bldP spid="10289" grpId="0" animBg="1"/>
      <p:bldP spid="10290" grpId="0" animBg="1"/>
      <p:bldP spid="10292" grpId="0" animBg="1"/>
      <p:bldP spid="10293" grpId="0" animBg="1"/>
      <p:bldP spid="1029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2" name="Rectangle 4" descr="Bouquet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800" u="sng" dirty="0">
              <a:solidFill>
                <a:srgbClr val="0000EA"/>
              </a:solidFill>
            </a:endParaRPr>
          </a:p>
        </p:txBody>
      </p:sp>
      <p:sp>
        <p:nvSpPr>
          <p:cNvPr id="247814" name="Rectangle 6"/>
          <p:cNvSpPr>
            <a:spLocks noChangeArrowheads="1"/>
          </p:cNvSpPr>
          <p:nvPr/>
        </p:nvSpPr>
        <p:spPr bwMode="auto">
          <a:xfrm>
            <a:off x="0" y="1066800"/>
            <a:ext cx="5181600" cy="457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>
              <a:lnSpc>
                <a:spcPct val="100000"/>
              </a:lnSpc>
            </a:pPr>
            <a:r>
              <a:rPr lang="vi-VN" sz="2800" dirty="0" smtClean="0">
                <a:solidFill>
                  <a:srgbClr val="6600FF"/>
                </a:solidFill>
                <a:latin typeface="Arial" pitchFamily="34" charset="0"/>
                <a:cs typeface="Arial" pitchFamily="34" charset="0"/>
              </a:rPr>
              <a:t>Trò chơi: </a:t>
            </a:r>
            <a:r>
              <a:rPr lang="vi-VN" sz="2800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Nối nhanh, nối đúng</a:t>
            </a:r>
            <a:endParaRPr lang="en-US" sz="2800" b="0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7815" name="AutoShape 7"/>
          <p:cNvSpPr>
            <a:spLocks noChangeArrowheads="1"/>
          </p:cNvSpPr>
          <p:nvPr/>
        </p:nvSpPr>
        <p:spPr bwMode="auto">
          <a:xfrm>
            <a:off x="228600" y="2508250"/>
            <a:ext cx="2667000" cy="1524000"/>
          </a:xfrm>
          <a:prstGeom prst="sun">
            <a:avLst>
              <a:gd name="adj" fmla="val 25000"/>
            </a:avLst>
          </a:prstGeom>
          <a:gradFill rotWithShape="0">
            <a:gsLst>
              <a:gs pos="0">
                <a:srgbClr val="FFFF00"/>
              </a:gs>
              <a:gs pos="100000">
                <a:srgbClr val="FF9933"/>
              </a:gs>
            </a:gsLst>
            <a:path path="rect">
              <a:fillToRect l="50000" t="50000" r="50000" b="50000"/>
            </a:path>
          </a:gradFill>
          <a:ln w="9525" cap="sq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7816" name="Text Box 8"/>
          <p:cNvSpPr txBox="1">
            <a:spLocks noChangeArrowheads="1"/>
          </p:cNvSpPr>
          <p:nvPr/>
        </p:nvSpPr>
        <p:spPr bwMode="auto">
          <a:xfrm>
            <a:off x="990600" y="3063875"/>
            <a:ext cx="1371600" cy="553998"/>
          </a:xfrm>
          <a:prstGeom prst="rect">
            <a:avLst/>
          </a:prstGeom>
          <a:noFill/>
          <a:ln w="9525" cap="sq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square"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50000"/>
              </a:spcBef>
            </a:pPr>
            <a:r>
              <a:rPr lang="vi-VN" sz="3000" dirty="0" smtClean="0">
                <a:solidFill>
                  <a:srgbClr val="0000CC"/>
                </a:solidFill>
              </a:rPr>
              <a:t>44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vi-VN" sz="3000" dirty="0" smtClean="0">
                <a:solidFill>
                  <a:srgbClr val="0000CC"/>
                </a:solidFill>
              </a:rPr>
              <a:t>-16</a:t>
            </a:r>
            <a:endParaRPr lang="en-US" sz="3000" dirty="0">
              <a:solidFill>
                <a:srgbClr val="0000CC"/>
              </a:solidFill>
            </a:endParaRPr>
          </a:p>
        </p:txBody>
      </p:sp>
      <p:sp>
        <p:nvSpPr>
          <p:cNvPr id="247817" name="AutoShape 9"/>
          <p:cNvSpPr>
            <a:spLocks noChangeArrowheads="1"/>
          </p:cNvSpPr>
          <p:nvPr/>
        </p:nvSpPr>
        <p:spPr bwMode="auto">
          <a:xfrm>
            <a:off x="2590800" y="3117850"/>
            <a:ext cx="2514600" cy="1524000"/>
          </a:xfrm>
          <a:prstGeom prst="sun">
            <a:avLst>
              <a:gd name="adj" fmla="val 25000"/>
            </a:avLst>
          </a:prstGeom>
          <a:gradFill rotWithShape="0">
            <a:gsLst>
              <a:gs pos="0">
                <a:srgbClr val="33CCFF"/>
              </a:gs>
              <a:gs pos="100000">
                <a:srgbClr val="339966"/>
              </a:gs>
            </a:gsLst>
            <a:path path="rect">
              <a:fillToRect l="50000" t="50000" r="50000" b="50000"/>
            </a:path>
          </a:gradFill>
          <a:ln w="9525" cap="sq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7818" name="Text Box 10"/>
          <p:cNvSpPr txBox="1">
            <a:spLocks noChangeArrowheads="1"/>
          </p:cNvSpPr>
          <p:nvPr/>
        </p:nvSpPr>
        <p:spPr bwMode="auto">
          <a:xfrm>
            <a:off x="3192192" y="3645339"/>
            <a:ext cx="1371600" cy="553998"/>
          </a:xfrm>
          <a:prstGeom prst="rect">
            <a:avLst/>
          </a:prstGeom>
          <a:noFill/>
          <a:ln w="9525" cap="sq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square"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50000"/>
              </a:spcBef>
            </a:pPr>
            <a:r>
              <a:rPr lang="vi-VN" sz="30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34</a:t>
            </a:r>
            <a:r>
              <a:rPr lang="en-US" sz="30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vi-VN" sz="30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15</a:t>
            </a:r>
            <a:endParaRPr lang="en-US" sz="30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7819" name="AutoShape 11"/>
          <p:cNvSpPr>
            <a:spLocks noChangeArrowheads="1"/>
          </p:cNvSpPr>
          <p:nvPr/>
        </p:nvSpPr>
        <p:spPr bwMode="auto">
          <a:xfrm>
            <a:off x="4800600" y="2432050"/>
            <a:ext cx="2514600" cy="1524000"/>
          </a:xfrm>
          <a:prstGeom prst="sun">
            <a:avLst>
              <a:gd name="adj" fmla="val 25000"/>
            </a:avLst>
          </a:prstGeom>
          <a:gradFill rotWithShape="0">
            <a:gsLst>
              <a:gs pos="0">
                <a:srgbClr val="CC00C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 cap="sq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7820" name="Text Box 12"/>
          <p:cNvSpPr txBox="1">
            <a:spLocks noChangeArrowheads="1"/>
          </p:cNvSpPr>
          <p:nvPr/>
        </p:nvSpPr>
        <p:spPr bwMode="auto">
          <a:xfrm>
            <a:off x="5435988" y="2965399"/>
            <a:ext cx="1447800" cy="553998"/>
          </a:xfrm>
          <a:prstGeom prst="rect">
            <a:avLst/>
          </a:prstGeom>
          <a:noFill/>
          <a:ln w="9525" cap="sq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square"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50000"/>
              </a:spcBef>
            </a:pPr>
            <a:r>
              <a:rPr lang="vi-VN" sz="3000" dirty="0" smtClean="0">
                <a:solidFill>
                  <a:srgbClr val="000099"/>
                </a:solidFill>
              </a:rPr>
              <a:t>54</a:t>
            </a:r>
            <a:r>
              <a:rPr lang="en-US" sz="3000" dirty="0" smtClean="0">
                <a:solidFill>
                  <a:srgbClr val="000099"/>
                </a:solidFill>
              </a:rPr>
              <a:t> </a:t>
            </a:r>
            <a:r>
              <a:rPr lang="en-US" sz="3000" dirty="0">
                <a:solidFill>
                  <a:srgbClr val="000099"/>
                </a:solidFill>
              </a:rPr>
              <a:t>- </a:t>
            </a:r>
            <a:r>
              <a:rPr lang="vi-VN" sz="3000" dirty="0" smtClean="0">
                <a:solidFill>
                  <a:srgbClr val="000099"/>
                </a:solidFill>
              </a:rPr>
              <a:t>17</a:t>
            </a:r>
            <a:endParaRPr lang="en-US" sz="3000" dirty="0">
              <a:solidFill>
                <a:srgbClr val="000099"/>
              </a:solidFill>
            </a:endParaRPr>
          </a:p>
        </p:txBody>
      </p:sp>
      <p:sp>
        <p:nvSpPr>
          <p:cNvPr id="247821" name="AutoShape 13"/>
          <p:cNvSpPr>
            <a:spLocks noChangeArrowheads="1"/>
          </p:cNvSpPr>
          <p:nvPr/>
        </p:nvSpPr>
        <p:spPr bwMode="auto">
          <a:xfrm>
            <a:off x="6629400" y="3270250"/>
            <a:ext cx="2514600" cy="1524000"/>
          </a:xfrm>
          <a:prstGeom prst="sun">
            <a:avLst>
              <a:gd name="adj" fmla="val 25000"/>
            </a:avLst>
          </a:prstGeom>
          <a:gradFill rotWithShape="0">
            <a:gsLst>
              <a:gs pos="0">
                <a:srgbClr val="CC0066"/>
              </a:gs>
              <a:gs pos="100000">
                <a:srgbClr val="FFCC99"/>
              </a:gs>
            </a:gsLst>
            <a:path path="rect">
              <a:fillToRect l="50000" t="50000" r="50000" b="50000"/>
            </a:path>
          </a:gradFill>
          <a:ln w="9525" cap="sq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7822" name="Text Box 14"/>
          <p:cNvSpPr txBox="1">
            <a:spLocks noChangeArrowheads="1"/>
          </p:cNvSpPr>
          <p:nvPr/>
        </p:nvSpPr>
        <p:spPr bwMode="auto">
          <a:xfrm>
            <a:off x="7216724" y="3761395"/>
            <a:ext cx="1371600" cy="553998"/>
          </a:xfrm>
          <a:prstGeom prst="rect">
            <a:avLst/>
          </a:prstGeom>
          <a:noFill/>
          <a:ln w="9525" cap="sq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square"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50000"/>
              </a:spcBef>
            </a:pPr>
            <a:r>
              <a:rPr lang="vi-VN" sz="30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64</a:t>
            </a:r>
            <a:r>
              <a:rPr lang="en-US" sz="30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vi-VN" sz="30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0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9</a:t>
            </a:r>
            <a:endParaRPr lang="en-US" sz="30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7823" name="Oval 15"/>
          <p:cNvSpPr>
            <a:spLocks noChangeArrowheads="1"/>
          </p:cNvSpPr>
          <p:nvPr/>
        </p:nvSpPr>
        <p:spPr bwMode="auto">
          <a:xfrm>
            <a:off x="7391400" y="5661025"/>
            <a:ext cx="1219200" cy="1066800"/>
          </a:xfrm>
          <a:prstGeom prst="ellipse">
            <a:avLst/>
          </a:prstGeom>
          <a:gradFill rotWithShape="0">
            <a:gsLst>
              <a:gs pos="0">
                <a:srgbClr val="CC00CC"/>
              </a:gs>
              <a:gs pos="100000">
                <a:srgbClr val="FFFFCC"/>
              </a:gs>
            </a:gsLst>
            <a:path path="shape">
              <a:fillToRect l="50000" t="50000" r="50000" b="50000"/>
            </a:path>
          </a:gradFill>
          <a:ln w="9525" cap="sq">
            <a:noFill/>
            <a:round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7824" name="Oval 16"/>
          <p:cNvSpPr>
            <a:spLocks noChangeArrowheads="1"/>
          </p:cNvSpPr>
          <p:nvPr/>
        </p:nvSpPr>
        <p:spPr bwMode="auto">
          <a:xfrm>
            <a:off x="2362200" y="5508625"/>
            <a:ext cx="1219200" cy="1143000"/>
          </a:xfrm>
          <a:prstGeom prst="ellipse">
            <a:avLst/>
          </a:prstGeom>
          <a:gradFill rotWithShape="0">
            <a:gsLst>
              <a:gs pos="0">
                <a:srgbClr val="FFFF00"/>
              </a:gs>
              <a:gs pos="100000">
                <a:srgbClr val="FF9933"/>
              </a:gs>
            </a:gsLst>
            <a:path path="rect">
              <a:fillToRect l="50000" t="50000" r="50000" b="50000"/>
            </a:path>
          </a:gradFill>
          <a:ln w="9525" cap="sq">
            <a:noFill/>
            <a:round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7825" name="Oval 17"/>
          <p:cNvSpPr>
            <a:spLocks noChangeArrowheads="1"/>
          </p:cNvSpPr>
          <p:nvPr/>
        </p:nvSpPr>
        <p:spPr bwMode="auto">
          <a:xfrm>
            <a:off x="381000" y="5356225"/>
            <a:ext cx="1219200" cy="1143000"/>
          </a:xfrm>
          <a:prstGeom prst="ellipse">
            <a:avLst/>
          </a:prstGeom>
          <a:gradFill rotWithShape="0">
            <a:gsLst>
              <a:gs pos="0">
                <a:srgbClr val="CC00CC"/>
              </a:gs>
              <a:gs pos="100000">
                <a:srgbClr val="FF9933"/>
              </a:gs>
            </a:gsLst>
            <a:path path="shape">
              <a:fillToRect l="50000" t="50000" r="50000" b="50000"/>
            </a:path>
          </a:gradFill>
          <a:ln w="9525" cap="sq">
            <a:noFill/>
            <a:round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7826" name="Oval 18"/>
          <p:cNvSpPr>
            <a:spLocks noChangeArrowheads="1"/>
          </p:cNvSpPr>
          <p:nvPr/>
        </p:nvSpPr>
        <p:spPr bwMode="auto">
          <a:xfrm>
            <a:off x="4495800" y="5508625"/>
            <a:ext cx="1219200" cy="1143000"/>
          </a:xfrm>
          <a:prstGeom prst="ellipse">
            <a:avLst/>
          </a:prstGeom>
          <a:gradFill rotWithShape="0">
            <a:gsLst>
              <a:gs pos="0">
                <a:srgbClr val="339966"/>
              </a:gs>
              <a:gs pos="100000">
                <a:srgbClr val="33CCFF"/>
              </a:gs>
            </a:gsLst>
            <a:path path="shape">
              <a:fillToRect l="50000" t="50000" r="50000" b="50000"/>
            </a:path>
          </a:gradFill>
          <a:ln w="9525" cap="sq">
            <a:noFill/>
            <a:round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pPr eaLnBrk="0" hangingPunct="0">
              <a:lnSpc>
                <a:spcPct val="100000"/>
              </a:lnSpc>
            </a:pPr>
            <a:endParaRPr lang="en-US" sz="2400" b="0">
              <a:solidFill>
                <a:srgbClr val="33CCFF"/>
              </a:solidFill>
              <a:latin typeface="Times New Roman" pitchFamily="18" charset="0"/>
            </a:endParaRPr>
          </a:p>
        </p:txBody>
      </p:sp>
      <p:sp>
        <p:nvSpPr>
          <p:cNvPr id="247827" name="Text Box 19"/>
          <p:cNvSpPr txBox="1">
            <a:spLocks noChangeArrowheads="1"/>
          </p:cNvSpPr>
          <p:nvPr/>
        </p:nvSpPr>
        <p:spPr bwMode="auto">
          <a:xfrm>
            <a:off x="2602520" y="5661025"/>
            <a:ext cx="914400" cy="854075"/>
          </a:xfrm>
          <a:prstGeom prst="rect">
            <a:avLst/>
          </a:prstGeom>
          <a:noFill/>
          <a:ln w="9525" cap="sq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50000"/>
              </a:spcBef>
            </a:pPr>
            <a:r>
              <a:rPr lang="vi-VN" sz="5000" dirty="0" smtClean="0">
                <a:solidFill>
                  <a:srgbClr val="FF0000"/>
                </a:solidFill>
                <a:latin typeface="Times New Roman" pitchFamily="18" charset="0"/>
              </a:rPr>
              <a:t>25</a:t>
            </a:r>
            <a:endParaRPr lang="en-US" sz="2400" b="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247828" name="Text Box 20"/>
          <p:cNvSpPr txBox="1">
            <a:spLocks noChangeArrowheads="1"/>
          </p:cNvSpPr>
          <p:nvPr/>
        </p:nvSpPr>
        <p:spPr bwMode="auto">
          <a:xfrm>
            <a:off x="533400" y="5432425"/>
            <a:ext cx="914400" cy="854075"/>
          </a:xfrm>
          <a:prstGeom prst="rect">
            <a:avLst/>
          </a:prstGeom>
          <a:noFill/>
          <a:ln w="9525" cap="sq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50000"/>
              </a:spcBef>
            </a:pPr>
            <a:r>
              <a:rPr lang="en-US" sz="5000" dirty="0" smtClean="0">
                <a:solidFill>
                  <a:srgbClr val="0000CC"/>
                </a:solidFill>
                <a:latin typeface="Times New Roman" pitchFamily="18" charset="0"/>
              </a:rPr>
              <a:t>3</a:t>
            </a:r>
            <a:r>
              <a:rPr lang="vi-VN" sz="5000" dirty="0" smtClean="0">
                <a:solidFill>
                  <a:srgbClr val="0000CC"/>
                </a:solidFill>
                <a:latin typeface="Times New Roman" pitchFamily="18" charset="0"/>
              </a:rPr>
              <a:t>7</a:t>
            </a:r>
            <a:endParaRPr lang="en-US" sz="2400" b="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247829" name="Text Box 21"/>
          <p:cNvSpPr txBox="1">
            <a:spLocks noChangeArrowheads="1"/>
          </p:cNvSpPr>
          <p:nvPr/>
        </p:nvSpPr>
        <p:spPr bwMode="auto">
          <a:xfrm>
            <a:off x="4707984" y="5661025"/>
            <a:ext cx="914400" cy="854075"/>
          </a:xfrm>
          <a:prstGeom prst="rect">
            <a:avLst/>
          </a:prstGeom>
          <a:noFill/>
          <a:ln w="9525" cap="sq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50000"/>
              </a:spcBef>
            </a:pPr>
            <a:r>
              <a:rPr lang="vi-VN" sz="5000" dirty="0" smtClean="0">
                <a:solidFill>
                  <a:srgbClr val="FF33CC"/>
                </a:solidFill>
                <a:latin typeface="Times New Roman" pitchFamily="18" charset="0"/>
              </a:rPr>
              <a:t>28</a:t>
            </a:r>
            <a:endParaRPr lang="en-US" sz="2400" b="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247830" name="Text Box 22"/>
          <p:cNvSpPr txBox="1">
            <a:spLocks noChangeArrowheads="1"/>
          </p:cNvSpPr>
          <p:nvPr/>
        </p:nvSpPr>
        <p:spPr bwMode="auto">
          <a:xfrm>
            <a:off x="7589516" y="5779429"/>
            <a:ext cx="914400" cy="854075"/>
          </a:xfrm>
          <a:prstGeom prst="rect">
            <a:avLst/>
          </a:prstGeom>
          <a:noFill/>
          <a:ln w="9525" cap="sq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50000"/>
              </a:spcBef>
            </a:pPr>
            <a:r>
              <a:rPr lang="vi-VN" sz="5000" dirty="0" smtClean="0">
                <a:solidFill>
                  <a:schemeClr val="tx2"/>
                </a:solidFill>
                <a:latin typeface="Times New Roman" pitchFamily="18" charset="0"/>
              </a:rPr>
              <a:t>19</a:t>
            </a:r>
            <a:endParaRPr lang="en-US" sz="2400" b="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cxnSp>
        <p:nvCxnSpPr>
          <p:cNvPr id="247831" name="AutoShape 23"/>
          <p:cNvCxnSpPr>
            <a:cxnSpLocks noChangeShapeType="1"/>
            <a:stCxn id="247815" idx="2"/>
            <a:endCxn id="247826" idx="0"/>
          </p:cNvCxnSpPr>
          <p:nvPr/>
        </p:nvCxnSpPr>
        <p:spPr bwMode="auto">
          <a:xfrm rot="16200000" flipH="1">
            <a:off x="2595563" y="2998787"/>
            <a:ext cx="1476375" cy="3543300"/>
          </a:xfrm>
          <a:prstGeom prst="curvedConnector3">
            <a:avLst>
              <a:gd name="adj1" fmla="val 50000"/>
            </a:avLst>
          </a:prstGeom>
          <a:noFill/>
          <a:ln w="31750" cap="sq">
            <a:solidFill>
              <a:srgbClr val="0000FF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rgbClr val="C0C0C0"/>
            </a:outerShdw>
          </a:effectLst>
        </p:spPr>
      </p:cxnSp>
      <p:cxnSp>
        <p:nvCxnSpPr>
          <p:cNvPr id="247832" name="AutoShape 24"/>
          <p:cNvCxnSpPr>
            <a:cxnSpLocks noChangeShapeType="1"/>
            <a:stCxn id="247817" idx="3"/>
          </p:cNvCxnSpPr>
          <p:nvPr/>
        </p:nvCxnSpPr>
        <p:spPr bwMode="auto">
          <a:xfrm>
            <a:off x="5105400" y="3879850"/>
            <a:ext cx="2692400" cy="1947863"/>
          </a:xfrm>
          <a:prstGeom prst="curvedConnector2">
            <a:avLst/>
          </a:prstGeom>
          <a:noFill/>
          <a:ln w="28575" cap="sq">
            <a:solidFill>
              <a:srgbClr val="FF0000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rgbClr val="C0C0C0"/>
            </a:outerShdw>
          </a:effectLst>
        </p:spPr>
      </p:cxnSp>
      <p:cxnSp>
        <p:nvCxnSpPr>
          <p:cNvPr id="247833" name="AutoShape 25"/>
          <p:cNvCxnSpPr>
            <a:cxnSpLocks noChangeShapeType="1"/>
            <a:stCxn id="247820" idx="2"/>
            <a:endCxn id="247825" idx="0"/>
          </p:cNvCxnSpPr>
          <p:nvPr/>
        </p:nvCxnSpPr>
        <p:spPr bwMode="auto">
          <a:xfrm rot="5400000">
            <a:off x="2656830" y="1853167"/>
            <a:ext cx="1836828" cy="5169288"/>
          </a:xfrm>
          <a:prstGeom prst="curvedConnector3">
            <a:avLst>
              <a:gd name="adj1" fmla="val 50000"/>
            </a:avLst>
          </a:prstGeom>
          <a:noFill/>
          <a:ln w="28575" cap="sq">
            <a:solidFill>
              <a:srgbClr val="FF00FF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rgbClr val="C0C0C0"/>
            </a:outerShdw>
          </a:effectLst>
        </p:spPr>
      </p:cxnSp>
      <p:cxnSp>
        <p:nvCxnSpPr>
          <p:cNvPr id="247834" name="AutoShape 26"/>
          <p:cNvCxnSpPr>
            <a:cxnSpLocks noChangeShapeType="1"/>
            <a:stCxn id="247822" idx="1"/>
            <a:endCxn id="247824" idx="7"/>
          </p:cNvCxnSpPr>
          <p:nvPr/>
        </p:nvCxnSpPr>
        <p:spPr bwMode="auto">
          <a:xfrm rot="10800000" flipV="1">
            <a:off x="3402852" y="4038393"/>
            <a:ext cx="3813872" cy="1637619"/>
          </a:xfrm>
          <a:prstGeom prst="curvedConnector2">
            <a:avLst/>
          </a:prstGeom>
          <a:noFill/>
          <a:ln w="28575" cap="sq">
            <a:solidFill>
              <a:srgbClr val="FF6600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rgbClr val="C0C0C0"/>
            </a:outerShdw>
          </a:effectLst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78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78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78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7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78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78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78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78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78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78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7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7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78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78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47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47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47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478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478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78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478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478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47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47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47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47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47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47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47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478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47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47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47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47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47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47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47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47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47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47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47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47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47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47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814" grpId="0" animBg="1"/>
      <p:bldP spid="247815" grpId="0" animBg="1"/>
      <p:bldP spid="247816" grpId="0" autoUpdateAnimBg="0"/>
      <p:bldP spid="247817" grpId="0" animBg="1"/>
      <p:bldP spid="247818" grpId="0" autoUpdateAnimBg="0"/>
      <p:bldP spid="247819" grpId="0" animBg="1"/>
      <p:bldP spid="247820" grpId="0" autoUpdateAnimBg="0"/>
      <p:bldP spid="247821" grpId="0" animBg="1"/>
      <p:bldP spid="247822" grpId="0" autoUpdateAnimBg="0"/>
      <p:bldP spid="247823" grpId="0" animBg="1"/>
      <p:bldP spid="247824" grpId="0" animBg="1"/>
      <p:bldP spid="247825" grpId="0" animBg="1"/>
      <p:bldP spid="247826" grpId="0" animBg="1" autoUpdateAnimBg="0"/>
      <p:bldP spid="247827" grpId="0" autoUpdateAnimBg="0"/>
      <p:bldP spid="247828" grpId="0" autoUpdateAnimBg="0"/>
      <p:bldP spid="247829" grpId="0" autoUpdateAnimBg="0"/>
      <p:bldP spid="247830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70340" name="Picture 4" descr="58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70341" name="WordArt 5"/>
          <p:cNvSpPr>
            <a:spLocks noChangeArrowheads="1" noChangeShapeType="1" noTextEdit="1"/>
          </p:cNvSpPr>
          <p:nvPr/>
        </p:nvSpPr>
        <p:spPr bwMode="auto">
          <a:xfrm rot="441909">
            <a:off x="838200" y="2133600"/>
            <a:ext cx="7029450" cy="90487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en-US" sz="3600" i="1" kern="1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958091" scaled="1"/>
                </a:gradFill>
                <a:latin typeface="Arial" pitchFamily="34" charset="0"/>
                <a:cs typeface="Arial" pitchFamily="34" charset="0"/>
              </a:rPr>
              <a:t>KÍNH CHÀO CÁC THẦY CÔ GIÁO</a:t>
            </a:r>
            <a:endParaRPr lang="en-US" sz="3600" i="1" kern="10" dirty="0">
              <a:ln w="9525">
                <a:round/>
                <a:headEnd/>
                <a:tailEnd/>
              </a:ln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4958091" scaled="1"/>
              </a:gra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70342" name="Picture 6" descr="adventl2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81400" y="5867400"/>
            <a:ext cx="2057400" cy="990600"/>
          </a:xfrm>
          <a:prstGeom prst="rect">
            <a:avLst/>
          </a:prstGeom>
          <a:noFill/>
        </p:spPr>
      </p:pic>
      <p:pic>
        <p:nvPicPr>
          <p:cNvPr id="270343" name="Picture 7" descr="blumen-pflanzen129[1]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57600" y="0"/>
            <a:ext cx="1905000" cy="1600200"/>
          </a:xfrm>
          <a:prstGeom prst="rect">
            <a:avLst/>
          </a:prstGeom>
          <a:noFill/>
        </p:spPr>
      </p:pic>
      <p:pic>
        <p:nvPicPr>
          <p:cNvPr id="270344" name="Picture 8" descr="blumen-pflanzen129[1]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5257800"/>
            <a:ext cx="1905000" cy="1600200"/>
          </a:xfrm>
          <a:prstGeom prst="rect">
            <a:avLst/>
          </a:prstGeom>
          <a:noFill/>
        </p:spPr>
      </p:pic>
      <p:pic>
        <p:nvPicPr>
          <p:cNvPr id="270345" name="Picture 9" descr="blumen-pflanzen129[1]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67600" y="0"/>
            <a:ext cx="1905000" cy="1600200"/>
          </a:xfrm>
          <a:prstGeom prst="rect">
            <a:avLst/>
          </a:prstGeom>
          <a:noFill/>
        </p:spPr>
      </p:pic>
      <p:pic>
        <p:nvPicPr>
          <p:cNvPr id="270346" name="Picture 10" descr="blumen-pflanzen129[1]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228600" y="-228600"/>
            <a:ext cx="1905000" cy="1600200"/>
          </a:xfrm>
          <a:prstGeom prst="rect">
            <a:avLst/>
          </a:prstGeom>
          <a:noFill/>
        </p:spPr>
      </p:pic>
      <p:pic>
        <p:nvPicPr>
          <p:cNvPr id="270347" name="Picture 11" descr="blumen-pflanzen129[1]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39000" y="5257800"/>
            <a:ext cx="1905000" cy="1600200"/>
          </a:xfrm>
          <a:prstGeom prst="rect">
            <a:avLst/>
          </a:prstGeom>
          <a:noFill/>
        </p:spPr>
      </p:pic>
      <p:pic>
        <p:nvPicPr>
          <p:cNvPr id="270348" name="Picture 12" descr="julmand4[1]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72000" y="3657600"/>
            <a:ext cx="1600200" cy="2057400"/>
          </a:xfrm>
          <a:prstGeom prst="rect">
            <a:avLst/>
          </a:prstGeom>
          <a:noFill/>
        </p:spPr>
      </p:pic>
      <p:pic>
        <p:nvPicPr>
          <p:cNvPr id="270349" name="Picture 13" descr="julmand3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124200" y="3810000"/>
            <a:ext cx="1600200" cy="2066925"/>
          </a:xfrm>
          <a:prstGeom prst="rect">
            <a:avLst/>
          </a:prstGeom>
          <a:noFill/>
        </p:spPr>
      </p:pic>
      <p:pic>
        <p:nvPicPr>
          <p:cNvPr id="270350" name="An-Tinh-Xu-Nghe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6629400" y="65532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7035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0350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315</Words>
  <Application>Microsoft Office PowerPoint</Application>
  <PresentationFormat>On-screen Show (4:3)</PresentationFormat>
  <Paragraphs>95</Paragraphs>
  <Slides>9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Windows User</cp:lastModifiedBy>
  <cp:revision>151</cp:revision>
  <dcterms:created xsi:type="dcterms:W3CDTF">2011-12-22T14:10:33Z</dcterms:created>
  <dcterms:modified xsi:type="dcterms:W3CDTF">2016-11-30T02:18:46Z</dcterms:modified>
</cp:coreProperties>
</file>